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sldIdLst>
    <p:sldId id="417" r:id="rId2"/>
  </p:sldIdLst>
  <p:sldSz cx="9144000" cy="6858000" type="screen4x3"/>
  <p:notesSz cx="6797675" cy="9926638"/>
  <p:embeddedFontLst>
    <p:embeddedFont>
      <p:font typeface="Angsana New" pitchFamily="18" charset="-34"/>
      <p:regular r:id="rId4"/>
      <p:bold r:id="rId5"/>
      <p:italic r:id="rId6"/>
      <p:boldItalic r:id="rId7"/>
    </p:embeddedFon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Cordia New" pitchFamily="34" charset="-34"/>
      <p:regular r:id="rId12"/>
      <p:bold r:id="rId13"/>
      <p:italic r:id="rId14"/>
      <p:boldItalic r:id="rId15"/>
    </p:embeddedFont>
    <p:embeddedFont>
      <p:font typeface="TH SarabunPSK" pitchFamily="34" charset="-34"/>
      <p:regular r:id="rId16"/>
      <p:bold r:id="rId17"/>
      <p:italic r:id="rId18"/>
      <p:boldItalic r:id="rId19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  <a:srgbClr val="B9CDE5"/>
    <a:srgbClr val="31859C"/>
    <a:srgbClr val="FF3300"/>
    <a:srgbClr val="FFCC00"/>
    <a:srgbClr val="FFFFFF"/>
    <a:srgbClr val="69A02C"/>
    <a:srgbClr val="3795AF"/>
    <a:srgbClr val="FFCC66"/>
    <a:srgbClr val="4D4D4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ลักษณะสีปานกลาง 4 - เน้น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404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321AEC-3967-4BBB-BB33-3656FBD11EF3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5EC1B-A4D7-4679-9BCE-5E17B5931E0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419912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5EC1B-A4D7-4679-9BCE-5E17B5931E0D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939102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55310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654050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302045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624097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249552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596919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873977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740601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572261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413422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627192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52A61-52FA-46DE-8B83-880EDF2A2566}" type="datetimeFigureOut">
              <a:rPr lang="th-TH" smtClean="0"/>
              <a:pPr/>
              <a:t>27/08/61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58F7F-6B84-435F-9B69-3DC3DE151F8B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7" name="Picture 6" descr="logo MOPH left blue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405022" y="62512"/>
            <a:ext cx="1691680" cy="5160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995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/>
          <p:cNvSpPr/>
          <p:nvPr/>
        </p:nvSpPr>
        <p:spPr>
          <a:xfrm>
            <a:off x="857224" y="6247979"/>
            <a:ext cx="2589706" cy="46716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5" name="Pentagon 54"/>
          <p:cNvSpPr/>
          <p:nvPr/>
        </p:nvSpPr>
        <p:spPr>
          <a:xfrm>
            <a:off x="803724" y="2010770"/>
            <a:ext cx="2768144" cy="600724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Rectangle 43"/>
          <p:cNvSpPr/>
          <p:nvPr/>
        </p:nvSpPr>
        <p:spPr>
          <a:xfrm>
            <a:off x="142844" y="571480"/>
            <a:ext cx="8786874" cy="3910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ประเด็น </a:t>
            </a:r>
            <a:r>
              <a:rPr lang="en-US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PA :  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5" name="สี่เหลี่ยมผืนผ้า 84"/>
          <p:cNvSpPr/>
          <p:nvPr/>
        </p:nvSpPr>
        <p:spPr>
          <a:xfrm>
            <a:off x="823342" y="2714620"/>
            <a:ext cx="2623588" cy="3429024"/>
          </a:xfrm>
          <a:prstGeom prst="rect">
            <a:avLst/>
          </a:prstGeom>
          <a:solidFill>
            <a:srgbClr val="B9CDE5">
              <a:alpha val="8902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45" name="สี่เหลี่ยมผืนผ้า 6"/>
          <p:cNvSpPr/>
          <p:nvPr/>
        </p:nvSpPr>
        <p:spPr>
          <a:xfrm>
            <a:off x="2629582" y="1609401"/>
            <a:ext cx="1798402" cy="61511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23" tIns="45712" rIns="91423" bIns="45712" rtlCol="0" anchor="t" anchorCtr="0"/>
          <a:lstStyle/>
          <a:p>
            <a:pPr algn="ctr"/>
            <a:endParaRPr lang="en-US" sz="15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สี่เหลี่ยมผืนผ้า 12"/>
          <p:cNvSpPr/>
          <p:nvPr/>
        </p:nvSpPr>
        <p:spPr>
          <a:xfrm>
            <a:off x="4788024" y="1613456"/>
            <a:ext cx="2069976" cy="88310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23" tIns="45712" rIns="91423" bIns="45712" rtlCol="0" anchor="t" anchorCtr="0"/>
          <a:lstStyle/>
          <a:p>
            <a:pPr algn="ctr"/>
            <a:endParaRPr lang="en-US" sz="15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สี่เหลี่ยมผืนผ้า 21"/>
          <p:cNvSpPr/>
          <p:nvPr/>
        </p:nvSpPr>
        <p:spPr>
          <a:xfrm>
            <a:off x="183057" y="1576442"/>
            <a:ext cx="2193532" cy="878646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23" tIns="45712" rIns="91423" bIns="45712" rtlCol="0" anchor="t"/>
          <a:lstStyle/>
          <a:p>
            <a:pPr algn="ctr"/>
            <a:endParaRPr lang="en-US" sz="15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0" name="สี่เหลี่ยมผืนผ้า 12"/>
          <p:cNvSpPr/>
          <p:nvPr/>
        </p:nvSpPr>
        <p:spPr>
          <a:xfrm>
            <a:off x="6861544" y="1571612"/>
            <a:ext cx="2086396" cy="1228966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23" tIns="45712" rIns="91423" bIns="45712" rtlCol="0" anchor="t" anchorCtr="0"/>
          <a:lstStyle/>
          <a:p>
            <a:pPr algn="ctr"/>
            <a:endParaRPr lang="en-US" sz="15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143644"/>
            <a:ext cx="100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หน่วยงาน</a:t>
            </a:r>
          </a:p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ที่รับผิดชอบ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286116" y="-142900"/>
            <a:ext cx="1960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Value Chain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2844" y="1071546"/>
            <a:ext cx="8786874" cy="5339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เป้าหมาย/ตัวชี้วัด  </a:t>
            </a:r>
            <a:r>
              <a:rPr lang="en-US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endParaRPr lang="th-TH" sz="2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-32" y="2000240"/>
            <a:ext cx="100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มาตรการ/แนวทาง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2786058"/>
            <a:ext cx="1000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กิจกรรมหลัก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43306" y="6238889"/>
            <a:ext cx="2643206" cy="46716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Pentagon 28"/>
          <p:cNvSpPr/>
          <p:nvPr/>
        </p:nvSpPr>
        <p:spPr>
          <a:xfrm>
            <a:off x="3589806" y="2000240"/>
            <a:ext cx="2768144" cy="600724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สี่เหลี่ยมผืนผ้า 84"/>
          <p:cNvSpPr/>
          <p:nvPr/>
        </p:nvSpPr>
        <p:spPr>
          <a:xfrm>
            <a:off x="3609424" y="2704090"/>
            <a:ext cx="2677088" cy="3429024"/>
          </a:xfrm>
          <a:prstGeom prst="rect">
            <a:avLst/>
          </a:prstGeom>
          <a:solidFill>
            <a:srgbClr val="B9CDE5">
              <a:alpha val="8902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1" name="Rectangle 30"/>
          <p:cNvSpPr/>
          <p:nvPr/>
        </p:nvSpPr>
        <p:spPr>
          <a:xfrm>
            <a:off x="6429356" y="6247979"/>
            <a:ext cx="2571800" cy="46716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Pentagon 31"/>
          <p:cNvSpPr/>
          <p:nvPr/>
        </p:nvSpPr>
        <p:spPr>
          <a:xfrm>
            <a:off x="6375856" y="2004704"/>
            <a:ext cx="2768144" cy="600724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สี่เหลี่ยมผืนผ้า 84"/>
          <p:cNvSpPr/>
          <p:nvPr/>
        </p:nvSpPr>
        <p:spPr>
          <a:xfrm>
            <a:off x="6395474" y="2704090"/>
            <a:ext cx="2605682" cy="3429024"/>
          </a:xfrm>
          <a:prstGeom prst="rect">
            <a:avLst/>
          </a:prstGeom>
          <a:solidFill>
            <a:srgbClr val="B9CDE5">
              <a:alpha val="8902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4" name="TextBox 33"/>
          <p:cNvSpPr txBox="1"/>
          <p:nvPr/>
        </p:nvSpPr>
        <p:spPr>
          <a:xfrm>
            <a:off x="714348" y="1702346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ต้นทาง</a:t>
            </a:r>
            <a:endParaRPr lang="th-TH" sz="1800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71868" y="1690204"/>
            <a:ext cx="74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กลางทาง</a:t>
            </a:r>
            <a:endParaRPr lang="th-TH" sz="1800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57950" y="1690204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ปลายทาง</a:t>
            </a:r>
            <a:endParaRPr lang="th-TH" sz="1800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70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3149</TotalTime>
  <Words>23</Words>
  <Application>Microsoft Office PowerPoint</Application>
  <PresentationFormat>On-screen Show (4:3)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Angsana New</vt:lpstr>
      <vt:lpstr>Calibri</vt:lpstr>
      <vt:lpstr>Cordia New</vt:lpstr>
      <vt:lpstr>TH SarabunPSK</vt:lpstr>
      <vt:lpstr>ชุดรูปแบบของ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Corporate Edition</cp:lastModifiedBy>
  <cp:revision>368</cp:revision>
  <cp:lastPrinted>2016-08-29T17:40:58Z</cp:lastPrinted>
  <dcterms:created xsi:type="dcterms:W3CDTF">2016-08-24T14:16:21Z</dcterms:created>
  <dcterms:modified xsi:type="dcterms:W3CDTF">2018-08-27T05:26:41Z</dcterms:modified>
</cp:coreProperties>
</file>